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883672-11D6-48E2-8C0A-0C2B057DF71F}" v="685" dt="2022-09-07T20:20:08.040"/>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7" d="100"/>
          <a:sy n="67" d="100"/>
        </p:scale>
        <p:origin x="6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4500"/>
            </a:lvl1pPr>
          </a:lstStyle>
          <a:p>
            <a:r>
              <a:rPr lang="pt-BR"/>
              <a:t>Clique para editar o título mestre</a:t>
            </a:r>
            <a:endParaRPr lang="de-D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87768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74658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1" y="365125"/>
            <a:ext cx="2628900" cy="5811838"/>
          </a:xfrm>
        </p:spPr>
        <p:txBody>
          <a:bodyPr vert="eaVert"/>
          <a:lstStyle/>
          <a:p>
            <a:r>
              <a:rPr lang="pt-BR"/>
              <a:t>Clique para editar o título mestre</a:t>
            </a:r>
            <a:endParaRPr lang="de-DE"/>
          </a:p>
        </p:txBody>
      </p:sp>
      <p:sp>
        <p:nvSpPr>
          <p:cNvPr id="3" name="Espaço Reservado para Texto Vertical 2"/>
          <p:cNvSpPr>
            <a:spLocks noGrp="1"/>
          </p:cNvSpPr>
          <p:nvPr>
            <p:ph type="body" orient="vert" idx="1"/>
          </p:nvPr>
        </p:nvSpPr>
        <p:spPr>
          <a:xfrm>
            <a:off x="838201"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130639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14005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40"/>
            <a:ext cx="10515600" cy="2852737"/>
          </a:xfrm>
        </p:spPr>
        <p:txBody>
          <a:bodyPr anchor="b"/>
          <a:lstStyle>
            <a:lvl1pPr>
              <a:defRPr sz="4500"/>
            </a:lvl1pPr>
          </a:lstStyle>
          <a:p>
            <a:r>
              <a:rPr lang="pt-BR"/>
              <a:t>Clique para editar o título mestre</a:t>
            </a:r>
            <a:endParaRPr lang="de-DE"/>
          </a:p>
        </p:txBody>
      </p:sp>
      <p:sp>
        <p:nvSpPr>
          <p:cNvPr id="3" name="Espaço Reservado para Texto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781375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Data 4"/>
          <p:cNvSpPr>
            <a:spLocks noGrp="1"/>
          </p:cNvSpPr>
          <p:nvPr>
            <p:ph type="dt" sz="half" idx="10"/>
          </p:nvPr>
        </p:nvSpPr>
        <p:spPr/>
        <p:txBody>
          <a:bodyPr/>
          <a:lstStyle/>
          <a:p>
            <a:fld id="{F0E51C7C-CEA3-4CAA-BE4B-344879E7C377}" type="datetimeFigureOut">
              <a:rPr lang="de-DE" smtClean="0"/>
              <a:t>10.09.2022</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124613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7"/>
            <a:ext cx="10515600" cy="1325563"/>
          </a:xfrm>
        </p:spPr>
        <p:txBody>
          <a:bodyPr/>
          <a:lstStyle/>
          <a:p>
            <a:r>
              <a:rPr lang="pt-BR"/>
              <a:t>Clique para editar o título mestre</a:t>
            </a:r>
            <a:endParaRPr lang="de-DE"/>
          </a:p>
        </p:txBody>
      </p:sp>
      <p:sp>
        <p:nvSpPr>
          <p:cNvPr id="3" name="Espaço Reservado para Texto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 texto mestre</a:t>
            </a:r>
          </a:p>
        </p:txBody>
      </p:sp>
      <p:sp>
        <p:nvSpPr>
          <p:cNvPr id="4" name="Espaço Reservado para Conteúdo 3"/>
          <p:cNvSpPr>
            <a:spLocks noGrp="1"/>
          </p:cNvSpPr>
          <p:nvPr>
            <p:ph sz="half" idx="2"/>
          </p:nvPr>
        </p:nvSpPr>
        <p:spPr>
          <a:xfrm>
            <a:off x="839789"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Texto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 texto mestre</a:t>
            </a:r>
          </a:p>
        </p:txBody>
      </p:sp>
      <p:sp>
        <p:nvSpPr>
          <p:cNvPr id="6" name="Espaço Reservado para Conteúdo 5"/>
          <p:cNvSpPr>
            <a:spLocks noGrp="1"/>
          </p:cNvSpPr>
          <p:nvPr>
            <p:ph sz="quarter" idx="4"/>
          </p:nvPr>
        </p:nvSpPr>
        <p:spPr>
          <a:xfrm>
            <a:off x="6172201"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7" name="Espaço Reservado para Data 6"/>
          <p:cNvSpPr>
            <a:spLocks noGrp="1"/>
          </p:cNvSpPr>
          <p:nvPr>
            <p:ph type="dt" sz="half" idx="10"/>
          </p:nvPr>
        </p:nvSpPr>
        <p:spPr/>
        <p:txBody>
          <a:bodyPr/>
          <a:lstStyle/>
          <a:p>
            <a:fld id="{F0E51C7C-CEA3-4CAA-BE4B-344879E7C377}" type="datetimeFigureOut">
              <a:rPr lang="de-DE" smtClean="0"/>
              <a:t>10.09.2022</a:t>
            </a:fld>
            <a:endParaRPr lang="de-DE"/>
          </a:p>
        </p:txBody>
      </p:sp>
      <p:sp>
        <p:nvSpPr>
          <p:cNvPr id="8" name="Espaço Reservado para Rodapé 7"/>
          <p:cNvSpPr>
            <a:spLocks noGrp="1"/>
          </p:cNvSpPr>
          <p:nvPr>
            <p:ph type="ftr" sz="quarter" idx="11"/>
          </p:nvPr>
        </p:nvSpPr>
        <p:spPr/>
        <p:txBody>
          <a:bodyPr/>
          <a:lstStyle/>
          <a:p>
            <a:endParaRPr lang="de-DE"/>
          </a:p>
        </p:txBody>
      </p:sp>
      <p:sp>
        <p:nvSpPr>
          <p:cNvPr id="9" name="Espaço Reservado para Número de Slide 8"/>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69442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Data 2"/>
          <p:cNvSpPr>
            <a:spLocks noGrp="1"/>
          </p:cNvSpPr>
          <p:nvPr>
            <p:ph type="dt" sz="half" idx="10"/>
          </p:nvPr>
        </p:nvSpPr>
        <p:spPr/>
        <p:txBody>
          <a:bodyPr/>
          <a:lstStyle/>
          <a:p>
            <a:fld id="{F0E51C7C-CEA3-4CAA-BE4B-344879E7C377}" type="datetimeFigureOut">
              <a:rPr lang="de-DE" smtClean="0"/>
              <a:t>10.09.2022</a:t>
            </a:fld>
            <a:endParaRPr lang="de-DE"/>
          </a:p>
        </p:txBody>
      </p:sp>
      <p:sp>
        <p:nvSpPr>
          <p:cNvPr id="4" name="Espaço Reservado para Rodapé 3"/>
          <p:cNvSpPr>
            <a:spLocks noGrp="1"/>
          </p:cNvSpPr>
          <p:nvPr>
            <p:ph type="ftr" sz="quarter" idx="11"/>
          </p:nvPr>
        </p:nvSpPr>
        <p:spPr/>
        <p:txBody>
          <a:bodyPr/>
          <a:lstStyle/>
          <a:p>
            <a:endParaRPr lang="de-DE"/>
          </a:p>
        </p:txBody>
      </p:sp>
      <p:sp>
        <p:nvSpPr>
          <p:cNvPr id="5" name="Espaço Reservado para Número de Slide 4"/>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108533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0E51C7C-CEA3-4CAA-BE4B-344879E7C377}" type="datetimeFigureOut">
              <a:rPr lang="de-DE" smtClean="0"/>
              <a:t>10.09.2022</a:t>
            </a:fld>
            <a:endParaRPr lang="de-DE"/>
          </a:p>
        </p:txBody>
      </p:sp>
      <p:sp>
        <p:nvSpPr>
          <p:cNvPr id="3" name="Espaço Reservado para Rodapé 2"/>
          <p:cNvSpPr>
            <a:spLocks noGrp="1"/>
          </p:cNvSpPr>
          <p:nvPr>
            <p:ph type="ftr" sz="quarter" idx="11"/>
          </p:nvPr>
        </p:nvSpPr>
        <p:spPr/>
        <p:txBody>
          <a:bodyPr/>
          <a:lstStyle/>
          <a:p>
            <a:endParaRPr lang="de-DE"/>
          </a:p>
        </p:txBody>
      </p:sp>
      <p:sp>
        <p:nvSpPr>
          <p:cNvPr id="4" name="Espaço Reservado para Número de Slide 3"/>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578281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BR"/>
              <a:t>Clique para editar o título mestre</a:t>
            </a:r>
            <a:endParaRPr lang="de-DE"/>
          </a:p>
        </p:txBody>
      </p:sp>
      <p:sp>
        <p:nvSpPr>
          <p:cNvPr id="3" name="Espaço Reservado para Conteúdo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10.09.2022</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217836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BR"/>
              <a:t>Clique para editar o título mestre</a:t>
            </a:r>
            <a:endParaRPr lang="de-DE"/>
          </a:p>
        </p:txBody>
      </p:sp>
      <p:sp>
        <p:nvSpPr>
          <p:cNvPr id="3" name="Espaço Reservado para Imagem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10.09.2022</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245566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t-BR"/>
              <a:t>Clique para editar o título mestre</a:t>
            </a:r>
            <a:endParaRPr lang="de-DE"/>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0E51C7C-CEA3-4CAA-BE4B-344879E7C377}" type="datetimeFigureOut">
              <a:rPr lang="de-DE" smtClean="0"/>
              <a:t>10.09.2022</a:t>
            </a:fld>
            <a:endParaRPr lang="de-DE"/>
          </a:p>
        </p:txBody>
      </p:sp>
      <p:sp>
        <p:nvSpPr>
          <p:cNvPr id="5" name="Espaço Reservado para Rodapé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Espaço Reservado para Número de Slid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54FE2FE-B55E-4328-8F5C-2CEB8781A47B}" type="slidenum">
              <a:rPr lang="de-DE" smtClean="0"/>
              <a:t>‹nº›</a:t>
            </a:fld>
            <a:endParaRPr lang="de-DE"/>
          </a:p>
        </p:txBody>
      </p:sp>
    </p:spTree>
    <p:extLst>
      <p:ext uri="{BB962C8B-B14F-4D97-AF65-F5344CB8AC3E}">
        <p14:creationId xmlns:p14="http://schemas.microsoft.com/office/powerpoint/2010/main" val="2675746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56773" y="2672155"/>
            <a:ext cx="5866227" cy="3958655"/>
          </a:xfrm>
        </p:spPr>
        <p:txBody>
          <a:bodyPr vert="horz" lIns="91440" tIns="45720" rIns="91440" bIns="45720" rtlCol="0" anchor="t">
            <a:noAutofit/>
          </a:bodyPr>
          <a:lstStyle/>
          <a:p>
            <a:pPr algn="just"/>
            <a:r>
              <a:rPr lang="de-DE" sz="2000" b="1" dirty="0">
                <a:latin typeface="Times New Roman"/>
                <a:ea typeface="+mj-lt"/>
                <a:cs typeface="+mj-lt"/>
              </a:rPr>
              <a:t>Introdução: </a:t>
            </a:r>
            <a:r>
              <a:rPr lang="de-DE" sz="2000" dirty="0">
                <a:latin typeface="Times New Roman"/>
                <a:ea typeface="+mj-lt"/>
                <a:cs typeface="+mj-lt"/>
              </a:rPr>
              <a:t>Jueais jeuaju wefrd rsarf puajd zuhensj ludsd dusird neusid nueor azudsi lisufc trsadt xifdsc trfig itre.</a:t>
            </a:r>
            <a:r>
              <a:rPr lang="de-DE" sz="2000" b="1" dirty="0">
                <a:latin typeface="Times New Roman"/>
                <a:ea typeface="+mj-lt"/>
                <a:cs typeface="+mj-lt"/>
              </a:rPr>
              <a:t> </a:t>
            </a:r>
            <a:r>
              <a:rPr lang="de-DE" sz="2000" b="1" dirty="0" err="1">
                <a:latin typeface="Times New Roman"/>
                <a:ea typeface="+mj-lt"/>
                <a:cs typeface="+mj-lt"/>
              </a:rPr>
              <a:t>Objetivo</a:t>
            </a:r>
            <a:r>
              <a:rPr lang="de-DE" sz="2000" b="1" dirty="0">
                <a:latin typeface="Times New Roman"/>
                <a:ea typeface="+mj-lt"/>
                <a:cs typeface="+mj-lt"/>
              </a:rPr>
              <a:t>:</a:t>
            </a:r>
            <a:r>
              <a:rPr lang="de-DE" sz="2000" dirty="0">
                <a:latin typeface="Times New Roman"/>
                <a:ea typeface="+mj-lt"/>
                <a:cs typeface="+mj-lt"/>
              </a:rPr>
              <a:t> </a:t>
            </a:r>
            <a:r>
              <a:rPr lang="de-DE" sz="2000" dirty="0" err="1">
                <a:latin typeface="Times New Roman"/>
                <a:ea typeface="+mj-lt"/>
                <a:cs typeface="+mj-lt"/>
              </a:rPr>
              <a:t>Ojuef</a:t>
            </a:r>
            <a:r>
              <a:rPr lang="de-DE" sz="2000" dirty="0">
                <a:latin typeface="Times New Roman"/>
                <a:ea typeface="+mj-lt"/>
                <a:cs typeface="+mj-lt"/>
              </a:rPr>
              <a:t> </a:t>
            </a:r>
            <a:r>
              <a:rPr lang="de-DE" sz="2000" dirty="0" err="1">
                <a:latin typeface="Times New Roman"/>
                <a:ea typeface="+mj-lt"/>
                <a:cs typeface="+mj-lt"/>
              </a:rPr>
              <a:t>asor</a:t>
            </a:r>
            <a:r>
              <a:rPr lang="de-DE" sz="2000" dirty="0">
                <a:latin typeface="Times New Roman"/>
                <a:ea typeface="+mj-lt"/>
                <a:cs typeface="+mj-lt"/>
              </a:rPr>
              <a:t> </a:t>
            </a:r>
            <a:r>
              <a:rPr lang="de-DE" sz="2000" dirty="0" err="1">
                <a:latin typeface="Times New Roman"/>
                <a:ea typeface="+mj-lt"/>
                <a:cs typeface="+mj-lt"/>
              </a:rPr>
              <a:t>juitl</a:t>
            </a:r>
            <a:r>
              <a:rPr lang="de-DE" sz="2000" dirty="0">
                <a:latin typeface="Times New Roman"/>
                <a:ea typeface="+mj-lt"/>
                <a:cs typeface="+mj-lt"/>
              </a:rPr>
              <a:t> </a:t>
            </a:r>
            <a:r>
              <a:rPr lang="de-DE" sz="2000" dirty="0" err="1">
                <a:latin typeface="Times New Roman"/>
                <a:ea typeface="+mj-lt"/>
                <a:cs typeface="+mj-lt"/>
              </a:rPr>
              <a:t>yuti</a:t>
            </a:r>
            <a:r>
              <a:rPr lang="de-DE" sz="2000" dirty="0">
                <a:latin typeface="Times New Roman"/>
                <a:ea typeface="+mj-lt"/>
                <a:cs typeface="+mj-lt"/>
              </a:rPr>
              <a:t> </a:t>
            </a:r>
            <a:r>
              <a:rPr lang="de-DE" sz="2000" dirty="0" err="1">
                <a:latin typeface="Times New Roman"/>
                <a:ea typeface="+mj-lt"/>
                <a:cs typeface="+mj-lt"/>
              </a:rPr>
              <a:t>kirtp</a:t>
            </a:r>
            <a:r>
              <a:rPr lang="de-DE" sz="2000" dirty="0">
                <a:latin typeface="Times New Roman"/>
                <a:ea typeface="+mj-lt"/>
                <a:cs typeface="+mj-lt"/>
              </a:rPr>
              <a:t> </a:t>
            </a:r>
            <a:r>
              <a:rPr lang="de-DE" sz="2000" dirty="0" err="1">
                <a:latin typeface="Times New Roman"/>
                <a:ea typeface="+mj-lt"/>
                <a:cs typeface="+mj-lt"/>
              </a:rPr>
              <a:t>esdrt</a:t>
            </a:r>
            <a:r>
              <a:rPr lang="de-DE" sz="2000" dirty="0">
                <a:latin typeface="Times New Roman"/>
                <a:ea typeface="+mj-lt"/>
                <a:cs typeface="+mj-lt"/>
              </a:rPr>
              <a:t> </a:t>
            </a:r>
            <a:r>
              <a:rPr lang="de-DE" sz="2000" dirty="0" err="1">
                <a:latin typeface="Times New Roman"/>
                <a:ea typeface="+mj-lt"/>
                <a:cs typeface="+mj-lt"/>
              </a:rPr>
              <a:t>ikogt</a:t>
            </a:r>
            <a:r>
              <a:rPr lang="de-DE" sz="2000" dirty="0">
                <a:latin typeface="Times New Roman"/>
                <a:ea typeface="+mj-lt"/>
                <a:cs typeface="+mj-lt"/>
              </a:rPr>
              <a:t> </a:t>
            </a:r>
            <a:r>
              <a:rPr lang="de-DE" sz="2000" dirty="0" err="1">
                <a:latin typeface="Times New Roman"/>
                <a:ea typeface="+mj-lt"/>
                <a:cs typeface="+mj-lt"/>
              </a:rPr>
              <a:t>fedsry</a:t>
            </a:r>
            <a:r>
              <a:rPr lang="de-DE" sz="2000" dirty="0">
                <a:latin typeface="Times New Roman"/>
                <a:ea typeface="+mj-lt"/>
                <a:cs typeface="+mj-lt"/>
              </a:rPr>
              <a:t> </a:t>
            </a:r>
            <a:r>
              <a:rPr lang="de-DE" sz="2000" dirty="0" err="1">
                <a:latin typeface="Times New Roman"/>
                <a:ea typeface="+mj-lt"/>
                <a:cs typeface="+mj-lt"/>
              </a:rPr>
              <a:t>mhu</a:t>
            </a:r>
            <a:r>
              <a:rPr lang="de-DE" sz="2000" dirty="0">
                <a:latin typeface="Times New Roman"/>
                <a:ea typeface="+mj-lt"/>
                <a:cs typeface="+mj-lt"/>
              </a:rPr>
              <a:t> </a:t>
            </a:r>
            <a:r>
              <a:rPr lang="de-DE" sz="2000" dirty="0" err="1">
                <a:latin typeface="Times New Roman"/>
                <a:ea typeface="+mj-lt"/>
                <a:cs typeface="+mj-lt"/>
              </a:rPr>
              <a:t>nyrwes</a:t>
            </a:r>
            <a:r>
              <a:rPr lang="de-DE" sz="2000" dirty="0">
                <a:latin typeface="Times New Roman"/>
                <a:ea typeface="+mj-lt"/>
                <a:cs typeface="+mj-lt"/>
              </a:rPr>
              <a:t> </a:t>
            </a:r>
            <a:r>
              <a:rPr lang="de-DE" sz="2000" dirty="0" err="1">
                <a:latin typeface="Times New Roman"/>
                <a:ea typeface="+mj-lt"/>
                <a:cs typeface="+mj-lt"/>
              </a:rPr>
              <a:t>qayst</a:t>
            </a:r>
            <a:r>
              <a:rPr lang="de-DE" sz="2000" dirty="0">
                <a:latin typeface="Times New Roman"/>
                <a:ea typeface="+mj-lt"/>
                <a:cs typeface="+mj-lt"/>
              </a:rPr>
              <a:t> </a:t>
            </a:r>
            <a:r>
              <a:rPr lang="de-DE" sz="2000" dirty="0" err="1">
                <a:latin typeface="Times New Roman"/>
                <a:ea typeface="+mj-lt"/>
                <a:cs typeface="+mj-lt"/>
              </a:rPr>
              <a:t>mjytu</a:t>
            </a:r>
            <a:r>
              <a:rPr lang="de-DE" sz="2000" dirty="0">
                <a:latin typeface="Times New Roman"/>
                <a:ea typeface="+mj-lt"/>
                <a:cs typeface="+mj-lt"/>
              </a:rPr>
              <a:t> </a:t>
            </a:r>
            <a:r>
              <a:rPr lang="de-DE" sz="2000" dirty="0" err="1">
                <a:latin typeface="Times New Roman"/>
                <a:ea typeface="+mj-lt"/>
                <a:cs typeface="+mj-lt"/>
              </a:rPr>
              <a:t>veutrs</a:t>
            </a:r>
            <a:r>
              <a:rPr lang="de-DE" sz="2000" dirty="0">
                <a:latin typeface="Times New Roman"/>
                <a:ea typeface="+mj-lt"/>
                <a:cs typeface="+mj-lt"/>
              </a:rPr>
              <a:t> </a:t>
            </a:r>
            <a:r>
              <a:rPr lang="de-DE" sz="2000" dirty="0" err="1">
                <a:latin typeface="Times New Roman"/>
                <a:ea typeface="+mj-lt"/>
                <a:cs typeface="+mj-lt"/>
              </a:rPr>
              <a:t>bertgd</a:t>
            </a:r>
            <a:r>
              <a:rPr lang="de-DE" sz="2000" dirty="0">
                <a:latin typeface="Times New Roman"/>
                <a:ea typeface="+mj-lt"/>
                <a:cs typeface="+mj-lt"/>
              </a:rPr>
              <a:t> </a:t>
            </a:r>
            <a:r>
              <a:rPr lang="de-DE" sz="2000" dirty="0" err="1">
                <a:latin typeface="Times New Roman"/>
                <a:ea typeface="+mj-lt"/>
                <a:cs typeface="+mj-lt"/>
              </a:rPr>
              <a:t>cartgd</a:t>
            </a:r>
            <a:r>
              <a:rPr lang="de-DE" sz="2000" dirty="0">
                <a:latin typeface="Times New Roman"/>
                <a:ea typeface="+mj-lt"/>
                <a:cs typeface="+mj-lt"/>
              </a:rPr>
              <a:t> </a:t>
            </a:r>
            <a:r>
              <a:rPr lang="de-DE" sz="2000" dirty="0" err="1">
                <a:latin typeface="Times New Roman"/>
                <a:ea typeface="+mj-lt"/>
                <a:cs typeface="+mj-lt"/>
              </a:rPr>
              <a:t>jsuid</a:t>
            </a:r>
            <a:r>
              <a:rPr lang="de-DE" sz="2000" dirty="0">
                <a:latin typeface="Times New Roman"/>
                <a:ea typeface="+mj-lt"/>
                <a:cs typeface="+mj-lt"/>
              </a:rPr>
              <a:t> </a:t>
            </a:r>
            <a:r>
              <a:rPr lang="de-DE" sz="2000" dirty="0" err="1">
                <a:latin typeface="Times New Roman"/>
                <a:ea typeface="+mj-lt"/>
                <a:cs typeface="+mj-lt"/>
              </a:rPr>
              <a:t>zopsrf</a:t>
            </a:r>
            <a:r>
              <a:rPr lang="de-DE" sz="2000" dirty="0">
                <a:latin typeface="Times New Roman"/>
                <a:ea typeface="+mj-lt"/>
                <a:cs typeface="+mj-lt"/>
              </a:rPr>
              <a:t> </a:t>
            </a:r>
            <a:r>
              <a:rPr lang="de-DE" sz="2000" dirty="0" err="1">
                <a:latin typeface="Times New Roman"/>
                <a:ea typeface="+mj-lt"/>
                <a:cs typeface="+mj-lt"/>
              </a:rPr>
              <a:t>wasdf</a:t>
            </a:r>
            <a:r>
              <a:rPr lang="de-DE" sz="2000" dirty="0">
                <a:latin typeface="Times New Roman"/>
                <a:ea typeface="+mj-lt"/>
                <a:cs typeface="+mj-lt"/>
              </a:rPr>
              <a:t> </a:t>
            </a:r>
            <a:r>
              <a:rPr lang="de-DE" sz="2000" dirty="0" err="1">
                <a:latin typeface="Times New Roman"/>
                <a:ea typeface="+mj-lt"/>
                <a:cs typeface="+mj-lt"/>
              </a:rPr>
              <a:t>kedf</a:t>
            </a:r>
            <a:r>
              <a:rPr lang="de-DE" sz="2000" dirty="0">
                <a:latin typeface="Times New Roman"/>
                <a:ea typeface="+mj-lt"/>
                <a:cs typeface="+mj-lt"/>
              </a:rPr>
              <a:t> </a:t>
            </a:r>
            <a:r>
              <a:rPr lang="de-DE" sz="2000" dirty="0" err="1">
                <a:latin typeface="Times New Roman"/>
                <a:ea typeface="+mj-lt"/>
                <a:cs typeface="+mj-lt"/>
              </a:rPr>
              <a:t>resdc</a:t>
            </a:r>
            <a:r>
              <a:rPr lang="de-DE" sz="2000" dirty="0">
                <a:latin typeface="Times New Roman"/>
                <a:ea typeface="+mj-lt"/>
                <a:cs typeface="+mj-lt"/>
              </a:rPr>
              <a:t> </a:t>
            </a:r>
            <a:r>
              <a:rPr lang="de-DE" sz="2000" dirty="0" err="1">
                <a:latin typeface="Times New Roman"/>
                <a:ea typeface="+mj-lt"/>
                <a:cs typeface="+mj-lt"/>
              </a:rPr>
              <a:t>tyrud</a:t>
            </a:r>
            <a:r>
              <a:rPr lang="de-DE" sz="2000" dirty="0">
                <a:latin typeface="Times New Roman"/>
                <a:ea typeface="+mj-lt"/>
                <a:cs typeface="+mj-lt"/>
              </a:rPr>
              <a:t> </a:t>
            </a:r>
            <a:r>
              <a:rPr lang="de-DE" sz="2000" dirty="0" err="1">
                <a:latin typeface="Times New Roman"/>
                <a:ea typeface="+mj-lt"/>
                <a:cs typeface="+mj-lt"/>
              </a:rPr>
              <a:t>nheus</a:t>
            </a:r>
            <a:r>
              <a:rPr lang="de-DE" sz="2000" dirty="0">
                <a:latin typeface="Times New Roman"/>
                <a:ea typeface="+mj-lt"/>
                <a:cs typeface="+mj-lt"/>
              </a:rPr>
              <a:t> </a:t>
            </a:r>
            <a:r>
              <a:rPr lang="de-DE" sz="2000" dirty="0" err="1">
                <a:latin typeface="Times New Roman"/>
                <a:ea typeface="+mj-lt"/>
                <a:cs typeface="+mj-lt"/>
              </a:rPr>
              <a:t>lusdfg</a:t>
            </a:r>
            <a:r>
              <a:rPr lang="de-DE" sz="2000" dirty="0">
                <a:latin typeface="Times New Roman"/>
                <a:ea typeface="+mj-lt"/>
                <a:cs typeface="+mj-lt"/>
              </a:rPr>
              <a:t> </a:t>
            </a:r>
            <a:r>
              <a:rPr lang="de-DE" sz="2000" dirty="0" err="1">
                <a:latin typeface="Times New Roman"/>
                <a:ea typeface="+mj-lt"/>
                <a:cs typeface="+mj-lt"/>
              </a:rPr>
              <a:t>esosfr</a:t>
            </a:r>
            <a:r>
              <a:rPr lang="de-DE" sz="2000" dirty="0">
                <a:latin typeface="Times New Roman"/>
                <a:ea typeface="+mj-lt"/>
                <a:cs typeface="+mj-lt"/>
              </a:rPr>
              <a:t> </a:t>
            </a:r>
            <a:r>
              <a:rPr lang="de-DE" sz="2000" dirty="0" err="1">
                <a:latin typeface="Times New Roman"/>
                <a:ea typeface="+mj-lt"/>
                <a:cs typeface="+mj-lt"/>
              </a:rPr>
              <a:t>otrifs</a:t>
            </a:r>
            <a:r>
              <a:rPr lang="de-DE" sz="2000" dirty="0">
                <a:latin typeface="Times New Roman"/>
                <a:ea typeface="+mj-lt"/>
                <a:cs typeface="+mj-lt"/>
              </a:rPr>
              <a:t> </a:t>
            </a:r>
            <a:r>
              <a:rPr lang="de-DE" sz="2000" dirty="0" err="1">
                <a:latin typeface="Times New Roman"/>
                <a:ea typeface="+mj-lt"/>
                <a:cs typeface="+mj-lt"/>
              </a:rPr>
              <a:t>msufos</a:t>
            </a:r>
            <a:r>
              <a:rPr lang="de-DE" sz="2000" dirty="0">
                <a:latin typeface="Times New Roman"/>
                <a:ea typeface="+mj-lt"/>
                <a:cs typeface="+mj-lt"/>
              </a:rPr>
              <a:t> </a:t>
            </a:r>
            <a:r>
              <a:rPr lang="de-DE" sz="2000" dirty="0" err="1">
                <a:latin typeface="Times New Roman"/>
                <a:ea typeface="+mj-lt"/>
                <a:cs typeface="+mj-lt"/>
              </a:rPr>
              <a:t>xefgs</a:t>
            </a:r>
            <a:r>
              <a:rPr lang="de-DE" sz="2000" dirty="0">
                <a:latin typeface="Times New Roman"/>
                <a:ea typeface="+mj-lt"/>
                <a:cs typeface="+mj-lt"/>
              </a:rPr>
              <a:t> </a:t>
            </a:r>
            <a:r>
              <a:rPr lang="de-DE" sz="2000" dirty="0" err="1">
                <a:latin typeface="Times New Roman"/>
                <a:ea typeface="+mj-lt"/>
                <a:cs typeface="+mj-lt"/>
              </a:rPr>
              <a:t>feudsf</a:t>
            </a:r>
            <a:r>
              <a:rPr lang="de-DE" sz="2000" dirty="0">
                <a:latin typeface="Times New Roman"/>
                <a:ea typeface="+mj-lt"/>
                <a:cs typeface="+mj-lt"/>
              </a:rPr>
              <a:t>. </a:t>
            </a:r>
            <a:r>
              <a:rPr lang="de-DE" sz="2000" b="1" dirty="0">
                <a:latin typeface="Times New Roman"/>
                <a:ea typeface="+mj-lt"/>
                <a:cs typeface="+mj-lt"/>
              </a:rPr>
              <a:t>Metodologia:</a:t>
            </a:r>
            <a:r>
              <a:rPr lang="de-DE" sz="2000" dirty="0">
                <a:latin typeface="Times New Roman"/>
                <a:ea typeface="+mj-lt"/>
                <a:cs typeface="+mj-lt"/>
              </a:rPr>
              <a:t> keuid hsoi antidf mjusdo majdi nueyfi vegsuf ksufh feusifp eatffgo xorutci jadfoirc qheuid feris, adfos outisjfhsf juirocjuso pji beudidtodtgsf nuttff burttgs aoust bjutosnjfo potdfgihs keditpsdo bde qhausio ksuivp, vusid pd katrti oscpltuiept.</a:t>
            </a:r>
            <a:r>
              <a:rPr lang="de-DE" sz="2000" dirty="0">
                <a:latin typeface="Times New Roman"/>
                <a:ea typeface="+mj-lt"/>
                <a:cs typeface="Calibri Light"/>
              </a:rPr>
              <a:t> </a:t>
            </a:r>
            <a:r>
              <a:rPr lang="de-DE" sz="2000" b="1" dirty="0" err="1">
                <a:latin typeface="Times New Roman"/>
                <a:ea typeface="+mj-lt"/>
                <a:cs typeface="Times New Roman"/>
              </a:rPr>
              <a:t>Resultados</a:t>
            </a:r>
            <a:r>
              <a:rPr lang="de-DE" sz="2000" b="1" dirty="0">
                <a:latin typeface="Times New Roman"/>
                <a:ea typeface="+mj-lt"/>
                <a:cs typeface="Times New Roman"/>
              </a:rPr>
              <a:t>:</a:t>
            </a:r>
            <a:r>
              <a:rPr lang="de-DE" sz="2000" dirty="0">
                <a:latin typeface="Times New Roman"/>
                <a:ea typeface="+mj-lt"/>
                <a:cs typeface="Times New Roman"/>
              </a:rPr>
              <a:t> </a:t>
            </a:r>
            <a:r>
              <a:rPr lang="de-DE" sz="2000" dirty="0" err="1">
                <a:latin typeface="Times New Roman"/>
                <a:ea typeface="+mj-lt"/>
                <a:cs typeface="Times New Roman"/>
              </a:rPr>
              <a:t>huirosdf</a:t>
            </a:r>
            <a:r>
              <a:rPr lang="de-DE" sz="2000" dirty="0">
                <a:latin typeface="Times New Roman"/>
                <a:ea typeface="+mj-lt"/>
                <a:cs typeface="Times New Roman"/>
              </a:rPr>
              <a:t> </a:t>
            </a:r>
            <a:r>
              <a:rPr lang="de-DE" sz="2000" dirty="0" err="1">
                <a:latin typeface="Times New Roman"/>
                <a:ea typeface="+mj-lt"/>
                <a:cs typeface="Times New Roman"/>
              </a:rPr>
              <a:t>kauidh</a:t>
            </a:r>
            <a:r>
              <a:rPr lang="de-DE" sz="2000" dirty="0">
                <a:latin typeface="Times New Roman"/>
                <a:ea typeface="+mj-lt"/>
                <a:cs typeface="Times New Roman"/>
              </a:rPr>
              <a:t> </a:t>
            </a:r>
            <a:r>
              <a:rPr lang="de-DE" sz="2000" dirty="0" err="1">
                <a:latin typeface="Times New Roman"/>
                <a:ea typeface="+mj-lt"/>
                <a:cs typeface="Times New Roman"/>
              </a:rPr>
              <a:t>kahyrjo</a:t>
            </a:r>
            <a:r>
              <a:rPr lang="de-DE" sz="2000" dirty="0">
                <a:latin typeface="Times New Roman"/>
                <a:ea typeface="+mj-lt"/>
                <a:cs typeface="Times New Roman"/>
              </a:rPr>
              <a:t> </a:t>
            </a:r>
            <a:r>
              <a:rPr lang="de-DE" sz="2000" dirty="0" err="1">
                <a:latin typeface="Times New Roman"/>
                <a:ea typeface="+mj-lt"/>
                <a:cs typeface="Times New Roman"/>
              </a:rPr>
              <a:t>nhygsi</a:t>
            </a:r>
            <a:r>
              <a:rPr lang="de-DE" sz="2000" dirty="0">
                <a:latin typeface="Times New Roman"/>
                <a:ea typeface="+mj-lt"/>
                <a:cs typeface="Times New Roman"/>
              </a:rPr>
              <a:t> </a:t>
            </a:r>
            <a:r>
              <a:rPr lang="de-DE" sz="2000" dirty="0" err="1">
                <a:latin typeface="Times New Roman"/>
                <a:ea typeface="+mj-lt"/>
                <a:cs typeface="Times New Roman"/>
              </a:rPr>
              <a:t>eyhsifo</a:t>
            </a:r>
            <a:r>
              <a:rPr lang="de-DE" sz="2000" dirty="0">
                <a:latin typeface="Times New Roman"/>
                <a:ea typeface="+mj-lt"/>
                <a:cs typeface="Times New Roman"/>
              </a:rPr>
              <a:t> </a:t>
            </a:r>
            <a:r>
              <a:rPr lang="de-DE" sz="2000" dirty="0" err="1">
                <a:latin typeface="Times New Roman"/>
                <a:ea typeface="+mj-lt"/>
                <a:cs typeface="Times New Roman"/>
              </a:rPr>
              <a:t>quaihd</a:t>
            </a:r>
            <a:r>
              <a:rPr lang="de-DE" sz="2000" dirty="0">
                <a:latin typeface="Times New Roman"/>
                <a:ea typeface="+mj-lt"/>
                <a:cs typeface="Times New Roman"/>
              </a:rPr>
              <a:t>, </a:t>
            </a:r>
            <a:r>
              <a:rPr lang="de-DE" sz="2000" dirty="0" err="1">
                <a:latin typeface="Times New Roman"/>
                <a:ea typeface="+mj-lt"/>
                <a:cs typeface="Times New Roman"/>
              </a:rPr>
              <a:t>hhyijsidk</a:t>
            </a:r>
            <a:r>
              <a:rPr lang="de-DE" sz="2000" dirty="0">
                <a:latin typeface="Times New Roman"/>
                <a:ea typeface="+mj-lt"/>
                <a:cs typeface="Times New Roman"/>
              </a:rPr>
              <a:t> </a:t>
            </a:r>
            <a:r>
              <a:rPr lang="de-DE" sz="2000" dirty="0" err="1">
                <a:latin typeface="Times New Roman"/>
                <a:ea typeface="+mj-lt"/>
                <a:cs typeface="Times New Roman"/>
              </a:rPr>
              <a:t>poiushri</a:t>
            </a:r>
            <a:r>
              <a:rPr lang="de-DE" sz="2000" dirty="0">
                <a:latin typeface="Times New Roman"/>
                <a:ea typeface="+mj-lt"/>
                <a:cs typeface="Times New Roman"/>
              </a:rPr>
              <a:t> </a:t>
            </a:r>
            <a:r>
              <a:rPr lang="de-DE" sz="2000" dirty="0" err="1">
                <a:latin typeface="Times New Roman"/>
                <a:ea typeface="+mj-lt"/>
                <a:cs typeface="Times New Roman"/>
              </a:rPr>
              <a:t>juhyrops</a:t>
            </a:r>
            <a:r>
              <a:rPr lang="de-DE" sz="2000" dirty="0">
                <a:latin typeface="Times New Roman"/>
                <a:ea typeface="+mj-lt"/>
                <a:cs typeface="Times New Roman"/>
              </a:rPr>
              <a:t>. Doutisjfhsf juirocjuso pji beudidtodtgsf nuttff burttgs.</a:t>
            </a:r>
            <a:endParaRPr lang="de-DE" sz="2000" dirty="0">
              <a:latin typeface="Times New Roman"/>
              <a:ea typeface="+mj-lt"/>
              <a:cs typeface="+mj-lt"/>
            </a:endParaRPr>
          </a:p>
          <a:p>
            <a:pPr algn="just"/>
            <a:endParaRPr lang="de-DE" sz="2000" dirty="0">
              <a:latin typeface="Times New Roman"/>
              <a:cs typeface="Calibri Light"/>
            </a:endParaRPr>
          </a:p>
        </p:txBody>
      </p:sp>
      <p:pic>
        <p:nvPicPr>
          <p:cNvPr id="7" name="Imagem 7" descr="Logotipo&#10;&#10;Descrição gerada automaticamente">
            <a:extLst>
              <a:ext uri="{FF2B5EF4-FFF2-40B4-BE49-F238E27FC236}">
                <a16:creationId xmlns:a16="http://schemas.microsoft.com/office/drawing/2014/main" id="{A133EBF1-18AF-CF41-22A0-57DA550A074B}"/>
              </a:ext>
            </a:extLst>
          </p:cNvPr>
          <p:cNvPicPr>
            <a:picLocks noChangeAspect="1"/>
          </p:cNvPicPr>
          <p:nvPr/>
        </p:nvPicPr>
        <p:blipFill>
          <a:blip r:embed="rId2"/>
          <a:stretch>
            <a:fillRect/>
          </a:stretch>
        </p:blipFill>
        <p:spPr>
          <a:xfrm>
            <a:off x="3703129" y="4219"/>
            <a:ext cx="3660422" cy="900440"/>
          </a:xfrm>
          <a:prstGeom prst="rect">
            <a:avLst/>
          </a:prstGeom>
        </p:spPr>
      </p:pic>
      <p:pic>
        <p:nvPicPr>
          <p:cNvPr id="3" name="Imagem 3" descr="Interface gráfica do usuário, Texto, Aplicativo&#10;&#10;Descrição gerada automaticamente">
            <a:extLst>
              <a:ext uri="{FF2B5EF4-FFF2-40B4-BE49-F238E27FC236}">
                <a16:creationId xmlns:a16="http://schemas.microsoft.com/office/drawing/2014/main" id="{BA2F6959-2CA8-E6DA-B55E-3150DA93DC7E}"/>
              </a:ext>
            </a:extLst>
          </p:cNvPr>
          <p:cNvPicPr>
            <a:picLocks noChangeAspect="1"/>
          </p:cNvPicPr>
          <p:nvPr/>
        </p:nvPicPr>
        <p:blipFill rotWithShape="1">
          <a:blip r:embed="rId3"/>
          <a:srcRect l="66064" t="51364" r="25548" b="38636"/>
          <a:stretch/>
        </p:blipFill>
        <p:spPr>
          <a:xfrm>
            <a:off x="254020" y="162987"/>
            <a:ext cx="1061487" cy="693262"/>
          </a:xfrm>
          <a:prstGeom prst="rect">
            <a:avLst/>
          </a:prstGeom>
        </p:spPr>
      </p:pic>
      <p:pic>
        <p:nvPicPr>
          <p:cNvPr id="4" name="Imagem 3" descr="Interface gráfica do usuário, Texto, Aplicativo&#10;&#10;Descrição gerada automaticamente">
            <a:extLst>
              <a:ext uri="{FF2B5EF4-FFF2-40B4-BE49-F238E27FC236}">
                <a16:creationId xmlns:a16="http://schemas.microsoft.com/office/drawing/2014/main" id="{4F13344E-59E9-6639-B09F-A811A10A6F09}"/>
              </a:ext>
            </a:extLst>
          </p:cNvPr>
          <p:cNvPicPr>
            <a:picLocks noChangeAspect="1"/>
          </p:cNvPicPr>
          <p:nvPr/>
        </p:nvPicPr>
        <p:blipFill rotWithShape="1">
          <a:blip r:embed="rId3"/>
          <a:srcRect l="42526" t="51364" r="44459" b="38636"/>
          <a:stretch/>
        </p:blipFill>
        <p:spPr>
          <a:xfrm>
            <a:off x="10228313" y="160627"/>
            <a:ext cx="1680008" cy="706308"/>
          </a:xfrm>
          <a:prstGeom prst="rect">
            <a:avLst/>
          </a:prstGeom>
        </p:spPr>
      </p:pic>
      <p:sp>
        <p:nvSpPr>
          <p:cNvPr id="6" name="Título 1">
            <a:extLst>
              <a:ext uri="{FF2B5EF4-FFF2-40B4-BE49-F238E27FC236}">
                <a16:creationId xmlns:a16="http://schemas.microsoft.com/office/drawing/2014/main" id="{DC9D6A79-5815-3AA2-BA41-E245FA49A0BF}"/>
              </a:ext>
            </a:extLst>
          </p:cNvPr>
          <p:cNvSpPr txBox="1">
            <a:spLocks/>
          </p:cNvSpPr>
          <p:nvPr/>
        </p:nvSpPr>
        <p:spPr>
          <a:xfrm>
            <a:off x="6361289" y="1862269"/>
            <a:ext cx="5500671" cy="476572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endParaRPr lang="de-DE" sz="1800" dirty="0">
              <a:latin typeface="Times New Roman"/>
              <a:ea typeface="+mj-lt"/>
              <a:cs typeface="+mj-lt"/>
            </a:endParaRPr>
          </a:p>
          <a:p>
            <a:pPr algn="just"/>
            <a:r>
              <a:rPr lang="de-DE" sz="2000" b="1" dirty="0">
                <a:latin typeface="Times New Roman"/>
                <a:ea typeface="+mj-lt"/>
                <a:cs typeface="+mj-lt"/>
              </a:rPr>
              <a:t>Conclusões:</a:t>
            </a:r>
            <a:r>
              <a:rPr lang="de-DE" sz="2000" dirty="0">
                <a:latin typeface="Times New Roman"/>
                <a:ea typeface="+mj-lt"/>
                <a:cs typeface="+mj-lt"/>
              </a:rPr>
              <a:t> wahdujo hrsgujio qhinrijtoj pojrushur euhrjfioj njebaijoj mniejishre jeujsor laojeihj neuhsokp nuiajojer xtijsirjo euhaiojr okrojisji peijiskpr neunisjko jurisjpo wahudjto ehtusoj rthuisjo mjuijros lajijrisupk shaurjoj tskotops gehustnrjnxo seujojf pty wahdujo.</a:t>
            </a:r>
            <a:endParaRPr lang="de-DE" sz="2000" dirty="0">
              <a:latin typeface="Times New Roman"/>
              <a:cs typeface="Calibri Light"/>
            </a:endParaRPr>
          </a:p>
        </p:txBody>
      </p:sp>
      <p:sp>
        <p:nvSpPr>
          <p:cNvPr id="9" name="Título 1">
            <a:extLst>
              <a:ext uri="{FF2B5EF4-FFF2-40B4-BE49-F238E27FC236}">
                <a16:creationId xmlns:a16="http://schemas.microsoft.com/office/drawing/2014/main" id="{41B95385-E170-7A48-0230-E4F65654BDAA}"/>
              </a:ext>
            </a:extLst>
          </p:cNvPr>
          <p:cNvSpPr txBox="1">
            <a:spLocks/>
          </p:cNvSpPr>
          <p:nvPr/>
        </p:nvSpPr>
        <p:spPr>
          <a:xfrm>
            <a:off x="412560" y="1773261"/>
            <a:ext cx="11495761" cy="802896"/>
          </a:xfrm>
          <a:prstGeom prst="rect">
            <a:avLst/>
          </a:prstGeom>
        </p:spPr>
        <p:txBody>
          <a:bodyPr vert="horz" lIns="91440" tIns="45720" rIns="91440" bIns="45720" rtlCol="0" anchor="ctr">
            <a:normAutofit fontScale="92500" lnSpcReduction="10000"/>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algn="just"/>
            <a:r>
              <a:rPr lang="de-DE" sz="2000" dirty="0" err="1">
                <a:solidFill>
                  <a:srgbClr val="000000"/>
                </a:solidFill>
                <a:latin typeface="Times New Roman"/>
                <a:cs typeface="Calibri Light"/>
              </a:rPr>
              <a:t>Fulano</a:t>
            </a:r>
            <a:r>
              <a:rPr lang="de-DE" sz="2000" dirty="0">
                <a:solidFill>
                  <a:srgbClr val="000000"/>
                </a:solidFill>
                <a:latin typeface="Times New Roman"/>
                <a:cs typeface="Calibri Light"/>
              </a:rPr>
              <a:t> da Silva, </a:t>
            </a:r>
            <a:r>
              <a:rPr lang="de-DE" sz="2000" dirty="0" err="1">
                <a:solidFill>
                  <a:srgbClr val="000000"/>
                </a:solidFill>
                <a:latin typeface="Times New Roman"/>
                <a:cs typeface="Calibri Light"/>
              </a:rPr>
              <a:t>Universidade</a:t>
            </a:r>
            <a:r>
              <a:rPr lang="de-DE" sz="2000" dirty="0">
                <a:solidFill>
                  <a:srgbClr val="000000"/>
                </a:solidFill>
                <a:latin typeface="Times New Roman"/>
                <a:cs typeface="Calibri Light"/>
              </a:rPr>
              <a:t> do Brasil; </a:t>
            </a:r>
            <a:r>
              <a:rPr lang="de-DE" sz="2000" dirty="0" err="1">
                <a:solidFill>
                  <a:srgbClr val="000000"/>
                </a:solidFill>
                <a:latin typeface="Times New Roman"/>
                <a:cs typeface="Calibri Light"/>
              </a:rPr>
              <a:t>Fulana</a:t>
            </a:r>
            <a:r>
              <a:rPr lang="de-DE" sz="2000" dirty="0">
                <a:solidFill>
                  <a:srgbClr val="000000"/>
                </a:solidFill>
                <a:latin typeface="Times New Roman"/>
                <a:cs typeface="Calibri Light"/>
              </a:rPr>
              <a:t> dos Santos, </a:t>
            </a:r>
            <a:r>
              <a:rPr lang="de-DE" sz="2000" dirty="0" err="1">
                <a:solidFill>
                  <a:srgbClr val="000000"/>
                </a:solidFill>
                <a:latin typeface="Times New Roman"/>
                <a:cs typeface="Calibri Light"/>
              </a:rPr>
              <a:t>Universidade</a:t>
            </a:r>
            <a:r>
              <a:rPr lang="de-DE" sz="2000" dirty="0">
                <a:solidFill>
                  <a:srgbClr val="000000"/>
                </a:solidFill>
                <a:latin typeface="Times New Roman"/>
                <a:cs typeface="Calibri Light"/>
              </a:rPr>
              <a:t> do Brasil; </a:t>
            </a:r>
            <a:r>
              <a:rPr lang="de-DE" sz="2000" dirty="0" err="1">
                <a:solidFill>
                  <a:srgbClr val="000000"/>
                </a:solidFill>
                <a:latin typeface="Times New Roman"/>
                <a:cs typeface="Calibri Light"/>
              </a:rPr>
              <a:t>Fulane</a:t>
            </a:r>
            <a:r>
              <a:rPr lang="de-DE" sz="2000" dirty="0">
                <a:solidFill>
                  <a:srgbClr val="000000"/>
                </a:solidFill>
                <a:latin typeface="Times New Roman"/>
                <a:cs typeface="Calibri Light"/>
              </a:rPr>
              <a:t> de Barros, </a:t>
            </a:r>
            <a:r>
              <a:rPr lang="de-DE" sz="2000" dirty="0" err="1">
                <a:solidFill>
                  <a:srgbClr val="000000"/>
                </a:solidFill>
                <a:latin typeface="Times New Roman"/>
                <a:cs typeface="Calibri Light"/>
              </a:rPr>
              <a:t>Univeridade</a:t>
            </a:r>
            <a:r>
              <a:rPr lang="de-DE" sz="2000" dirty="0">
                <a:solidFill>
                  <a:srgbClr val="000000"/>
                </a:solidFill>
                <a:latin typeface="Times New Roman"/>
                <a:cs typeface="Calibri Light"/>
              </a:rPr>
              <a:t> </a:t>
            </a:r>
            <a:r>
              <a:rPr lang="de-DE" sz="2000" dirty="0" err="1">
                <a:solidFill>
                  <a:srgbClr val="000000"/>
                </a:solidFill>
                <a:latin typeface="Times New Roman"/>
                <a:cs typeface="Calibri Light"/>
              </a:rPr>
              <a:t>Brasileira</a:t>
            </a:r>
            <a:r>
              <a:rPr lang="de-DE" sz="2000" dirty="0">
                <a:solidFill>
                  <a:srgbClr val="000000"/>
                </a:solidFill>
                <a:latin typeface="Times New Roman"/>
                <a:cs typeface="Calibri Light"/>
              </a:rPr>
              <a:t>; </a:t>
            </a:r>
            <a:r>
              <a:rPr lang="de-DE" sz="2000" dirty="0" err="1">
                <a:solidFill>
                  <a:srgbClr val="000000"/>
                </a:solidFill>
                <a:latin typeface="Times New Roman"/>
                <a:cs typeface="Calibri Light"/>
              </a:rPr>
              <a:t>Siclano</a:t>
            </a:r>
            <a:r>
              <a:rPr lang="de-DE" sz="2000" dirty="0">
                <a:solidFill>
                  <a:srgbClr val="000000"/>
                </a:solidFill>
                <a:latin typeface="Times New Roman"/>
                <a:cs typeface="Calibri Light"/>
              </a:rPr>
              <a:t> Silva Santos, </a:t>
            </a:r>
            <a:r>
              <a:rPr lang="de-DE" sz="2000" dirty="0" err="1">
                <a:solidFill>
                  <a:srgbClr val="000000"/>
                </a:solidFill>
                <a:latin typeface="Times New Roman"/>
                <a:cs typeface="Calibri Light"/>
              </a:rPr>
              <a:t>Universidade</a:t>
            </a:r>
            <a:r>
              <a:rPr lang="de-DE" sz="2000" dirty="0">
                <a:solidFill>
                  <a:srgbClr val="000000"/>
                </a:solidFill>
                <a:latin typeface="Times New Roman"/>
                <a:cs typeface="Calibri Light"/>
              </a:rPr>
              <a:t> </a:t>
            </a:r>
            <a:r>
              <a:rPr lang="de-DE" sz="2000" dirty="0" err="1">
                <a:solidFill>
                  <a:srgbClr val="000000"/>
                </a:solidFill>
                <a:latin typeface="Times New Roman"/>
                <a:cs typeface="Calibri Light"/>
              </a:rPr>
              <a:t>Brasileira</a:t>
            </a:r>
            <a:r>
              <a:rPr lang="de-DE" sz="2000" dirty="0">
                <a:solidFill>
                  <a:srgbClr val="000000"/>
                </a:solidFill>
                <a:latin typeface="Times New Roman"/>
                <a:cs typeface="Calibri Light"/>
              </a:rPr>
              <a:t>; </a:t>
            </a:r>
            <a:r>
              <a:rPr lang="de-DE" sz="2000" dirty="0" err="1">
                <a:solidFill>
                  <a:srgbClr val="000000"/>
                </a:solidFill>
                <a:latin typeface="Times New Roman"/>
                <a:cs typeface="Calibri Light"/>
              </a:rPr>
              <a:t>Siclana</a:t>
            </a:r>
            <a:r>
              <a:rPr lang="de-DE" sz="2000" dirty="0">
                <a:solidFill>
                  <a:srgbClr val="000000"/>
                </a:solidFill>
                <a:latin typeface="Times New Roman"/>
                <a:cs typeface="Calibri Light"/>
              </a:rPr>
              <a:t> Silva, </a:t>
            </a:r>
            <a:r>
              <a:rPr lang="de-DE" sz="2000" dirty="0" err="1">
                <a:solidFill>
                  <a:srgbClr val="000000"/>
                </a:solidFill>
                <a:latin typeface="Times New Roman"/>
                <a:cs typeface="Calibri Light"/>
              </a:rPr>
              <a:t>Universidade</a:t>
            </a:r>
            <a:r>
              <a:rPr lang="de-DE" sz="2000" dirty="0">
                <a:solidFill>
                  <a:srgbClr val="000000"/>
                </a:solidFill>
                <a:latin typeface="Times New Roman"/>
                <a:cs typeface="Calibri Light"/>
              </a:rPr>
              <a:t> do Brasil.</a:t>
            </a:r>
          </a:p>
          <a:p>
            <a:pPr algn="l"/>
            <a:r>
              <a:rPr lang="de-DE" sz="2000" dirty="0">
                <a:latin typeface="Times New Roman"/>
                <a:cs typeface="Calibri Light"/>
              </a:rPr>
              <a:t>emaildoprimeiroautor@gmail.com</a:t>
            </a:r>
          </a:p>
        </p:txBody>
      </p:sp>
      <p:pic>
        <p:nvPicPr>
          <p:cNvPr id="5" name="Imagem 7" descr="Bola de basquete no chão de uma quadra coberta">
            <a:extLst>
              <a:ext uri="{FF2B5EF4-FFF2-40B4-BE49-F238E27FC236}">
                <a16:creationId xmlns:a16="http://schemas.microsoft.com/office/drawing/2014/main" id="{B09CC222-06C7-2DDE-E101-C26F34D3F853}"/>
              </a:ext>
            </a:extLst>
          </p:cNvPr>
          <p:cNvPicPr>
            <a:picLocks noChangeAspect="1"/>
          </p:cNvPicPr>
          <p:nvPr/>
        </p:nvPicPr>
        <p:blipFill>
          <a:blip r:embed="rId4"/>
          <a:stretch>
            <a:fillRect/>
          </a:stretch>
        </p:blipFill>
        <p:spPr>
          <a:xfrm>
            <a:off x="6579538" y="2741574"/>
            <a:ext cx="1909684" cy="1272747"/>
          </a:xfrm>
          <a:prstGeom prst="rect">
            <a:avLst/>
          </a:prstGeom>
        </p:spPr>
      </p:pic>
      <p:graphicFrame>
        <p:nvGraphicFramePr>
          <p:cNvPr id="10" name="Tabela 10">
            <a:extLst>
              <a:ext uri="{FF2B5EF4-FFF2-40B4-BE49-F238E27FC236}">
                <a16:creationId xmlns:a16="http://schemas.microsoft.com/office/drawing/2014/main" id="{664B62BB-94EE-CE99-5309-E6E5D21559EA}"/>
              </a:ext>
            </a:extLst>
          </p:cNvPr>
          <p:cNvGraphicFramePr>
            <a:graphicFrameLocks noGrp="1"/>
          </p:cNvGraphicFramePr>
          <p:nvPr>
            <p:extLst>
              <p:ext uri="{D42A27DB-BD31-4B8C-83A1-F6EECF244321}">
                <p14:modId xmlns:p14="http://schemas.microsoft.com/office/powerpoint/2010/main" val="3782985250"/>
              </p:ext>
            </p:extLst>
          </p:nvPr>
        </p:nvGraphicFramePr>
        <p:xfrm>
          <a:off x="9189165" y="2672155"/>
          <a:ext cx="2308605" cy="1463040"/>
        </p:xfrm>
        <a:graphic>
          <a:graphicData uri="http://schemas.openxmlformats.org/drawingml/2006/table">
            <a:tbl>
              <a:tblPr firstRow="1" bandRow="1">
                <a:tableStyleId>{5C22544A-7EE6-4342-B048-85BDC9FD1C3A}</a:tableStyleId>
              </a:tblPr>
              <a:tblGrid>
                <a:gridCol w="769535">
                  <a:extLst>
                    <a:ext uri="{9D8B030D-6E8A-4147-A177-3AD203B41FA5}">
                      <a16:colId xmlns:a16="http://schemas.microsoft.com/office/drawing/2014/main" val="1395642607"/>
                    </a:ext>
                  </a:extLst>
                </a:gridCol>
                <a:gridCol w="769535">
                  <a:extLst>
                    <a:ext uri="{9D8B030D-6E8A-4147-A177-3AD203B41FA5}">
                      <a16:colId xmlns:a16="http://schemas.microsoft.com/office/drawing/2014/main" val="142807535"/>
                    </a:ext>
                  </a:extLst>
                </a:gridCol>
                <a:gridCol w="769535">
                  <a:extLst>
                    <a:ext uri="{9D8B030D-6E8A-4147-A177-3AD203B41FA5}">
                      <a16:colId xmlns:a16="http://schemas.microsoft.com/office/drawing/2014/main" val="3273961372"/>
                    </a:ext>
                  </a:extLst>
                </a:gridCol>
              </a:tblGrid>
              <a:tr h="325329">
                <a:tc gridSpan="3">
                  <a:txBody>
                    <a:bodyPr/>
                    <a:lstStyle/>
                    <a:p>
                      <a:pPr lvl="0">
                        <a:buNone/>
                      </a:pPr>
                      <a:r>
                        <a:rPr lang="pt-BR" sz="1800" dirty="0">
                          <a:latin typeface="Times New Roman"/>
                        </a:rPr>
                        <a:t>Tabela 1. </a:t>
                      </a:r>
                      <a:r>
                        <a:rPr lang="pt-BR" sz="1800" dirty="0" err="1">
                          <a:latin typeface="Times New Roman"/>
                        </a:rPr>
                        <a:t>Bla</a:t>
                      </a:r>
                      <a:r>
                        <a:rPr lang="pt-BR" sz="1800" dirty="0">
                          <a:latin typeface="Times New Roman"/>
                        </a:rPr>
                        <a:t> </a:t>
                      </a:r>
                      <a:r>
                        <a:rPr lang="pt-BR" sz="1800" dirty="0" err="1">
                          <a:latin typeface="Times New Roman"/>
                        </a:rPr>
                        <a:t>bla</a:t>
                      </a:r>
                      <a:r>
                        <a:rPr lang="pt-BR" sz="1800" dirty="0">
                          <a:latin typeface="Times New Roman"/>
                        </a:rPr>
                        <a:t> </a:t>
                      </a:r>
                      <a:r>
                        <a:rPr lang="pt-BR" sz="1800" dirty="0" err="1">
                          <a:latin typeface="Times New Roman"/>
                        </a:rPr>
                        <a:t>bla</a:t>
                      </a:r>
                      <a:r>
                        <a:rPr lang="pt-BR" sz="1800" dirty="0">
                          <a:latin typeface="Times New Roman"/>
                        </a:rPr>
                        <a:t> </a:t>
                      </a:r>
                    </a:p>
                  </a:txBody>
                  <a:tcPr/>
                </a:tc>
                <a:tc hMerge="1">
                  <a:txBody>
                    <a:bodyPr/>
                    <a:lstStyle/>
                    <a:p>
                      <a:endParaRPr lang="pt-BR"/>
                    </a:p>
                  </a:txBody>
                  <a:tcPr marL="0" marR="0" marT="0" marB="0" horzOverflow="overflow"/>
                </a:tc>
                <a:tc hMerge="1">
                  <a:txBody>
                    <a:bodyPr/>
                    <a:lstStyle/>
                    <a:p>
                      <a:endParaRPr lang="pt-BR"/>
                    </a:p>
                  </a:txBody>
                  <a:tcPr marL="0" marR="0" marT="0" marB="0" horzOverflow="overflow"/>
                </a:tc>
                <a:extLst>
                  <a:ext uri="{0D108BD9-81ED-4DB2-BD59-A6C34878D82A}">
                    <a16:rowId xmlns:a16="http://schemas.microsoft.com/office/drawing/2014/main" val="3620447678"/>
                  </a:ext>
                </a:extLst>
              </a:tr>
              <a:tr h="325329">
                <a:tc>
                  <a:txBody>
                    <a:bodyPr/>
                    <a:lstStyle/>
                    <a:p>
                      <a:r>
                        <a:rPr lang="pt-BR" sz="1800" dirty="0">
                          <a:latin typeface="Times New Roman"/>
                        </a:rPr>
                        <a:t>AAA</a:t>
                      </a:r>
                    </a:p>
                  </a:txBody>
                  <a:tcPr/>
                </a:tc>
                <a:tc>
                  <a:txBody>
                    <a:bodyPr/>
                    <a:lstStyle/>
                    <a:p>
                      <a:r>
                        <a:rPr lang="pt-BR" sz="1800" dirty="0">
                          <a:latin typeface="Times New Roman"/>
                        </a:rPr>
                        <a:t>BBB</a:t>
                      </a:r>
                    </a:p>
                  </a:txBody>
                  <a:tcPr/>
                </a:tc>
                <a:tc>
                  <a:txBody>
                    <a:bodyPr/>
                    <a:lstStyle/>
                    <a:p>
                      <a:r>
                        <a:rPr lang="pt-BR" sz="1800" dirty="0">
                          <a:latin typeface="Times New Roman"/>
                        </a:rPr>
                        <a:t>CCC</a:t>
                      </a:r>
                    </a:p>
                  </a:txBody>
                  <a:tcPr/>
                </a:tc>
                <a:extLst>
                  <a:ext uri="{0D108BD9-81ED-4DB2-BD59-A6C34878D82A}">
                    <a16:rowId xmlns:a16="http://schemas.microsoft.com/office/drawing/2014/main" val="1380026147"/>
                  </a:ext>
                </a:extLst>
              </a:tr>
              <a:tr h="325329">
                <a:tc>
                  <a:txBody>
                    <a:bodyPr/>
                    <a:lstStyle/>
                    <a:p>
                      <a:r>
                        <a:rPr lang="pt-BR" sz="1800" dirty="0">
                          <a:latin typeface="Times New Roman"/>
                        </a:rPr>
                        <a:t>1</a:t>
                      </a:r>
                    </a:p>
                  </a:txBody>
                  <a:tcPr/>
                </a:tc>
                <a:tc>
                  <a:txBody>
                    <a:bodyPr/>
                    <a:lstStyle/>
                    <a:p>
                      <a:r>
                        <a:rPr lang="pt-BR" sz="1800" dirty="0">
                          <a:latin typeface="Times New Roman"/>
                        </a:rPr>
                        <a:t>2</a:t>
                      </a:r>
                    </a:p>
                  </a:txBody>
                  <a:tcPr/>
                </a:tc>
                <a:tc>
                  <a:txBody>
                    <a:bodyPr/>
                    <a:lstStyle/>
                    <a:p>
                      <a:r>
                        <a:rPr lang="pt-BR" sz="1800" dirty="0">
                          <a:latin typeface="Times New Roman"/>
                        </a:rPr>
                        <a:t>3</a:t>
                      </a:r>
                    </a:p>
                  </a:txBody>
                  <a:tcPr/>
                </a:tc>
                <a:extLst>
                  <a:ext uri="{0D108BD9-81ED-4DB2-BD59-A6C34878D82A}">
                    <a16:rowId xmlns:a16="http://schemas.microsoft.com/office/drawing/2014/main" val="1586265651"/>
                  </a:ext>
                </a:extLst>
              </a:tr>
              <a:tr h="325329">
                <a:tc>
                  <a:txBody>
                    <a:bodyPr/>
                    <a:lstStyle/>
                    <a:p>
                      <a:r>
                        <a:rPr lang="pt-BR" sz="1800" dirty="0">
                          <a:latin typeface="Times New Roman"/>
                        </a:rPr>
                        <a:t>4</a:t>
                      </a:r>
                    </a:p>
                  </a:txBody>
                  <a:tcPr/>
                </a:tc>
                <a:tc>
                  <a:txBody>
                    <a:bodyPr/>
                    <a:lstStyle/>
                    <a:p>
                      <a:r>
                        <a:rPr lang="pt-BR" sz="1800" dirty="0">
                          <a:latin typeface="Times New Roman"/>
                        </a:rPr>
                        <a:t>5</a:t>
                      </a:r>
                    </a:p>
                  </a:txBody>
                  <a:tcPr/>
                </a:tc>
                <a:tc>
                  <a:txBody>
                    <a:bodyPr/>
                    <a:lstStyle/>
                    <a:p>
                      <a:r>
                        <a:rPr lang="pt-BR" sz="1800" dirty="0">
                          <a:latin typeface="Times New Roman"/>
                        </a:rPr>
                        <a:t>6</a:t>
                      </a:r>
                    </a:p>
                  </a:txBody>
                  <a:tcPr/>
                </a:tc>
                <a:extLst>
                  <a:ext uri="{0D108BD9-81ED-4DB2-BD59-A6C34878D82A}">
                    <a16:rowId xmlns:a16="http://schemas.microsoft.com/office/drawing/2014/main" val="3419715085"/>
                  </a:ext>
                </a:extLst>
              </a:tr>
            </a:tbl>
          </a:graphicData>
        </a:graphic>
      </p:graphicFrame>
      <p:sp>
        <p:nvSpPr>
          <p:cNvPr id="11" name="CaixaDeTexto 10">
            <a:extLst>
              <a:ext uri="{FF2B5EF4-FFF2-40B4-BE49-F238E27FC236}">
                <a16:creationId xmlns:a16="http://schemas.microsoft.com/office/drawing/2014/main" id="{D1F94425-5067-1564-BEBB-3D3AEEE410D5}"/>
              </a:ext>
            </a:extLst>
          </p:cNvPr>
          <p:cNvSpPr txBox="1"/>
          <p:nvPr/>
        </p:nvSpPr>
        <p:spPr>
          <a:xfrm>
            <a:off x="6579538" y="3984865"/>
            <a:ext cx="230860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dirty="0">
                <a:latin typeface="Times New Roman"/>
                <a:cs typeface="Calibri"/>
              </a:rPr>
              <a:t>Figura 1. </a:t>
            </a:r>
            <a:r>
              <a:rPr lang="pt-BR" dirty="0" err="1">
                <a:latin typeface="Times New Roman"/>
                <a:cs typeface="Calibri"/>
              </a:rPr>
              <a:t>Bla</a:t>
            </a:r>
            <a:r>
              <a:rPr lang="pt-BR" dirty="0">
                <a:latin typeface="Times New Roman"/>
                <a:cs typeface="Calibri"/>
              </a:rPr>
              <a:t> </a:t>
            </a:r>
            <a:r>
              <a:rPr lang="pt-BR" dirty="0" err="1">
                <a:latin typeface="Times New Roman"/>
                <a:cs typeface="Calibri"/>
              </a:rPr>
              <a:t>bla</a:t>
            </a:r>
            <a:r>
              <a:rPr lang="pt-BR" dirty="0">
                <a:latin typeface="Times New Roman"/>
                <a:cs typeface="Calibri"/>
              </a:rPr>
              <a:t> </a:t>
            </a:r>
            <a:r>
              <a:rPr lang="pt-BR" dirty="0" err="1">
                <a:latin typeface="Times New Roman"/>
                <a:cs typeface="Calibri"/>
              </a:rPr>
              <a:t>bla</a:t>
            </a:r>
            <a:r>
              <a:rPr lang="pt-BR" dirty="0">
                <a:latin typeface="Times New Roman"/>
                <a:cs typeface="Calibri"/>
              </a:rPr>
              <a:t> </a:t>
            </a:r>
          </a:p>
        </p:txBody>
      </p:sp>
      <p:sp>
        <p:nvSpPr>
          <p:cNvPr id="12" name="Título 1">
            <a:extLst>
              <a:ext uri="{FF2B5EF4-FFF2-40B4-BE49-F238E27FC236}">
                <a16:creationId xmlns:a16="http://schemas.microsoft.com/office/drawing/2014/main" id="{A477D53B-2FE6-B77D-2226-054BAE81B6CD}"/>
              </a:ext>
            </a:extLst>
          </p:cNvPr>
          <p:cNvSpPr txBox="1">
            <a:spLocks/>
          </p:cNvSpPr>
          <p:nvPr/>
        </p:nvSpPr>
        <p:spPr>
          <a:xfrm>
            <a:off x="366199" y="954451"/>
            <a:ext cx="11495761" cy="802896"/>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r>
              <a:rPr lang="de-DE" sz="2200" dirty="0">
                <a:solidFill>
                  <a:srgbClr val="000000"/>
                </a:solidFill>
                <a:latin typeface="Times New Roman"/>
                <a:cs typeface="Calibri Light"/>
              </a:rPr>
              <a:t>TÍTULO TÍTULO TÍTULO TÍTULO TÍTULO TÍTULO TÍTULO TÍTULO TÍTULO TÍTULO TÍTULO.</a:t>
            </a:r>
            <a:endParaRPr lang="de-DE" sz="2200" dirty="0">
              <a:latin typeface="Times New Roman"/>
              <a:cs typeface="Calibri Light"/>
            </a:endParaRPr>
          </a:p>
        </p:txBody>
      </p:sp>
    </p:spTree>
    <p:extLst>
      <p:ext uri="{BB962C8B-B14F-4D97-AF65-F5344CB8AC3E}">
        <p14:creationId xmlns:p14="http://schemas.microsoft.com/office/powerpoint/2010/main" val="2210866551"/>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213</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Times New Roman</vt:lpstr>
      <vt:lpstr>Tema do Office</vt:lpstr>
      <vt:lpstr>Introdução: Jueais jeuaju wefrd rsarf puajd zuhensj ludsd dusird neusid nueor azudsi lisufc trsadt xifdsc trfig itre. Objetivo: Ojuef asor juitl yuti kirtp esdrt ikogt fedsry mhu nyrwes qayst mjytu veutrs bertgd cartgd jsuid zopsrf wasdf kedf resdc tyrud nheus lusdfg esosfr otrifs msufos xefgs feudsf. Metodologia: keuid hsoi antidf mjusdo majdi nueyfi vegsuf ksufh feusifp eatffgo xorutci jadfoirc qheuid feris, adfos outisjfhsf juirocjuso pji beudidtodtgsf nuttff burttgs aoust bjutosnjfo potdfgihs keditpsdo bde qhausio ksuivp, vusid pd katrti oscpltuiept. Resultados: huirosdf kauidh kahyrjo nhygsi eyhsifo quaihd, hhyijsidk poiushri juhyrops. Doutisjfhsf juirocjuso pji beudidtodtgsf nuttff burttgs.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
  <cp:lastModifiedBy>Bartira Palma</cp:lastModifiedBy>
  <cp:revision>219</cp:revision>
  <dcterms:created xsi:type="dcterms:W3CDTF">2022-09-07T13:55:49Z</dcterms:created>
  <dcterms:modified xsi:type="dcterms:W3CDTF">2022-09-10T13:14:28Z</dcterms:modified>
</cp:coreProperties>
</file>